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11"/>
  </p:notesMasterIdLst>
  <p:handoutMasterIdLst>
    <p:handoutMasterId r:id="rId12"/>
  </p:handoutMasterIdLst>
  <p:sldIdLst>
    <p:sldId id="256" r:id="rId5"/>
    <p:sldId id="295" r:id="rId6"/>
    <p:sldId id="293" r:id="rId7"/>
    <p:sldId id="283" r:id="rId8"/>
    <p:sldId id="264" r:id="rId9"/>
    <p:sldId id="28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howGuides="1">
      <p:cViewPr varScale="1">
        <p:scale>
          <a:sx n="81" d="100"/>
          <a:sy n="81" d="100"/>
        </p:scale>
        <p:origin x="192" y="62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6/22/2024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6/22/2024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4" r:id="rId13"/>
    <p:sldLayoutId id="2147483815" r:id="rId14"/>
    <p:sldLayoutId id="2147483816" r:id="rId15"/>
    <p:sldLayoutId id="2147483817" r:id="rId16"/>
    <p:sldLayoutId id="214748381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courses.lumenlearning.com/wm-abnormalpsych/chapter/somatic-symptom-disorder-and-illness-anxiety-disorder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Doctor  Appointment  System</a:t>
            </a:r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575952"/>
          </a:xfrm>
        </p:spPr>
        <p:txBody>
          <a:bodyPr/>
          <a:lstStyle/>
          <a:p>
            <a:r>
              <a:rPr lang="en-US" dirty="0"/>
              <a:t>Project Description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242820"/>
            <a:ext cx="3606800" cy="2988297"/>
          </a:xfrm>
        </p:spPr>
        <p:txBody>
          <a:bodyPr/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dirty="0"/>
              <a:t>Create a web application for booking and managing doctor appointments using Python, Django framework. </a:t>
            </a:r>
          </a:p>
          <a:p>
            <a:r>
              <a:rPr lang="en-US" dirty="0"/>
              <a:t>The online doctor appointment scheduling software allows patients to book or reschedule appointments online 24/7. </a:t>
            </a:r>
          </a:p>
          <a:p>
            <a:endParaRPr lang="en-US" dirty="0"/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</a:t>
            </a:r>
            <a:br>
              <a:rPr lang="en-US" dirty="0"/>
            </a:br>
            <a:r>
              <a:rPr lang="en-US" dirty="0"/>
              <a:t>audience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healthcare</a:t>
            </a:r>
            <a:r>
              <a:rPr lang="en-US" dirty="0"/>
              <a:t> </a:t>
            </a:r>
            <a:r>
              <a:rPr lang="en-US" b="1" dirty="0">
                <a:solidFill>
                  <a:srgbClr val="7030A0"/>
                </a:solidFill>
              </a:rPr>
              <a:t>providers (such as doctors, dentists, and therapists) </a:t>
            </a:r>
          </a:p>
          <a:p>
            <a:r>
              <a:rPr lang="en-IN" b="1" dirty="0">
                <a:solidFill>
                  <a:srgbClr val="7030A0"/>
                </a:solidFill>
              </a:rPr>
              <a:t>Hospital administrative staff </a:t>
            </a:r>
          </a:p>
          <a:p>
            <a:r>
              <a:rPr lang="en-US" b="1" dirty="0">
                <a:solidFill>
                  <a:srgbClr val="7030A0"/>
                </a:solidFill>
              </a:rPr>
              <a:t>Most importantly the </a:t>
            </a:r>
            <a:r>
              <a:rPr lang="en-IN" b="1" dirty="0">
                <a:solidFill>
                  <a:srgbClr val="7030A0"/>
                </a:solidFill>
              </a:rPr>
              <a:t>patients </a:t>
            </a:r>
            <a:endParaRPr lang="en-US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052" y="879049"/>
            <a:ext cx="9144000" cy="874336"/>
          </a:xfrm>
          <a:noFill/>
        </p:spPr>
        <p:txBody>
          <a:bodyPr/>
          <a:lstStyle/>
          <a:p>
            <a:pPr algn="l"/>
            <a:r>
              <a:rPr lang="en-US" dirty="0"/>
              <a:t>Key Functionalities 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6664CC-F0B7-D2E1-A321-E97944F52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477" y="2130458"/>
            <a:ext cx="9144000" cy="3848493"/>
          </a:xfrm>
          <a:noFill/>
        </p:spPr>
        <p:txBody>
          <a:bodyPr anchor="t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A Compelling Booking Page: </a:t>
            </a:r>
            <a:r>
              <a:rPr lang="en-US" dirty="0"/>
              <a:t>The system should provide an individual booking page where customers can schedule appointments based on availability.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Two-Way Calendar Sync: </a:t>
            </a:r>
            <a:r>
              <a:rPr lang="en-US" dirty="0"/>
              <a:t>Sync your calendar to the appointment scheduler. This helps prevent double bookings by checking existing appointments.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Automatic Notifications and Reminders: </a:t>
            </a:r>
            <a:r>
              <a:rPr lang="en-US" dirty="0"/>
              <a:t>After booking, the system should send email confirmations and ideally SMS reminders to reduce no-shows.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Work Hours Setting: </a:t>
            </a:r>
            <a:r>
              <a:rPr lang="en-US" dirty="0"/>
              <a:t>Define your available working hours and block off days when you won’t be available. The system will then display only the available appointments.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Cancellation and Rescheduling: </a:t>
            </a:r>
            <a:r>
              <a:rPr lang="en-US" dirty="0"/>
              <a:t>Make it easy for customers or team members to cancel or reschedule appointments. 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1071932"/>
          </a:xfrm>
        </p:spPr>
        <p:txBody>
          <a:bodyPr/>
          <a:lstStyle/>
          <a:p>
            <a:r>
              <a:rPr lang="en-US" dirty="0"/>
              <a:t>Expected outcome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222BF22-DDF2-97A1-D90B-555E2AB47500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67360" y="2525992"/>
            <a:ext cx="3497178" cy="3006378"/>
          </a:xfrm>
        </p:spPr>
      </p:pic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2437" y="2705493"/>
            <a:ext cx="7442203" cy="3114915"/>
          </a:xfrm>
          <a:noFill/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7030A0"/>
                </a:solidFill>
              </a:rPr>
              <a:t>Efficient Scheduling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7030A0"/>
                </a:solidFill>
              </a:rPr>
              <a:t>Reduced No-Shows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7030A0"/>
                </a:solidFill>
              </a:rPr>
              <a:t>Improved Patient Experience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7030A0"/>
                </a:solidFill>
              </a:rPr>
              <a:t>Enhanced Staff Productivity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rgbClr val="7030A0"/>
                </a:solidFill>
              </a:rPr>
              <a:t>Better Resource Allocation</a:t>
            </a:r>
            <a:endParaRPr lang="en-US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964889"/>
          </a:xfrm>
        </p:spPr>
        <p:txBody>
          <a:bodyPr/>
          <a:lstStyle/>
          <a:p>
            <a:r>
              <a:rPr lang="en-US" dirty="0"/>
              <a:t>Benefits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>
          <a:xfrm>
            <a:off x="457200" y="761684"/>
            <a:ext cx="4944359" cy="5662230"/>
          </a:xfrm>
        </p:spPr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9778" y="1941922"/>
            <a:ext cx="5975022" cy="4481991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900" b="1" dirty="0">
                <a:solidFill>
                  <a:srgbClr val="7030A0"/>
                </a:solidFill>
              </a:rPr>
              <a:t>Reduced Wait Time: </a:t>
            </a:r>
            <a:r>
              <a:rPr lang="en-US" sz="1900" dirty="0"/>
              <a:t>Patients experience shorter wait times because the system manages patient flow efficiently based on available resources like examination rooms and staff expertise.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900" b="1" dirty="0">
                <a:solidFill>
                  <a:srgbClr val="7030A0"/>
                </a:solidFill>
              </a:rPr>
              <a:t>Better Time Management: </a:t>
            </a:r>
            <a:r>
              <a:rPr lang="en-US" sz="1900" dirty="0"/>
              <a:t>Patients can easily book, reschedule, or cancel appointments, improving overall time management for both patients and staff.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900" b="1" dirty="0">
                <a:solidFill>
                  <a:srgbClr val="7030A0"/>
                </a:solidFill>
              </a:rPr>
              <a:t>Improved Work Environment: </a:t>
            </a:r>
            <a:r>
              <a:rPr lang="en-US" sz="1900" dirty="0"/>
              <a:t>Streamlined scheduling reduces stress for staff and creates a more pleasant work environment.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900" b="1" dirty="0">
                <a:solidFill>
                  <a:srgbClr val="7030A0"/>
                </a:solidFill>
              </a:rPr>
              <a:t>Fewer Patient Cancellations: </a:t>
            </a:r>
            <a:r>
              <a:rPr lang="en-US" sz="1900" dirty="0"/>
              <a:t>Automated reminders help reduce no-shows, ensuring better utilization of appointment slots.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900" b="1" dirty="0">
                <a:solidFill>
                  <a:srgbClr val="7030A0"/>
                </a:solidFill>
              </a:rPr>
              <a:t>Less Administrative Workload: </a:t>
            </a:r>
            <a:r>
              <a:rPr lang="en-US" sz="1900" dirty="0"/>
              <a:t>Staff can focus on more critical tasks, redirecting their energies toward revenue-generating activities.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33</TotalTime>
  <Words>303</Words>
  <Application>Microsoft Office PowerPoint</Application>
  <PresentationFormat>Widescreen</PresentationFormat>
  <Paragraphs>32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Gill Sans MT</vt:lpstr>
      <vt:lpstr>Wingdings</vt:lpstr>
      <vt:lpstr>Wingdings 2</vt:lpstr>
      <vt:lpstr>DividendVTI</vt:lpstr>
      <vt:lpstr>Doctor  Appointment  System</vt:lpstr>
      <vt:lpstr>Project Description </vt:lpstr>
      <vt:lpstr>Target  audience</vt:lpstr>
      <vt:lpstr>Key Functionalities </vt:lpstr>
      <vt:lpstr>Expected outcome</vt:lpstr>
      <vt:lpstr>Benefits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Dhaneshwari Kolhe</dc:creator>
  <cp:lastModifiedBy>Dhaneshwari Kolhe</cp:lastModifiedBy>
  <cp:revision>1</cp:revision>
  <dcterms:created xsi:type="dcterms:W3CDTF">2024-06-22T15:58:46Z</dcterms:created>
  <dcterms:modified xsi:type="dcterms:W3CDTF">2024-06-22T16:32:10Z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